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3" autoAdjust="0"/>
    <p:restoredTop sz="94660"/>
  </p:normalViewPr>
  <p:slideViewPr>
    <p:cSldViewPr>
      <p:cViewPr varScale="1">
        <p:scale>
          <a:sx n="46" d="100"/>
          <a:sy n="46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6DB23-FA0D-44D6-890F-E31C2E408503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F1B4C-C3F4-433F-B696-E44334A54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inpopjr.com/socialstudies/biographies/abrahamlincoln/grownups.weml__http:/home.att.net/~rjnorton/Lincoln77.html" TargetMode="External"/><Relationship Id="rId2" Type="http://schemas.openxmlformats.org/officeDocument/2006/relationships/hyperlink" Target="http://en.wikipedia.org/wiki/Abraham_Lincolnhttp:/www.brainpopjr.com/socialstudies/biographies/abrahamlincoln/grownups.we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whitehouse.gov/about/presidents/AbrahamLincol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64999">
              <a:schemeClr val="bg1">
                <a:lumMod val="7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457200"/>
            <a:ext cx="7848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/>
              <a:t>This presentation was created under the fair use exemption of the U.S. Copyright law. Educational fair use guidelines were followed, and further use is restricted.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ghtning Bolt 6"/>
          <p:cNvSpPr/>
          <p:nvPr/>
        </p:nvSpPr>
        <p:spPr>
          <a:xfrm>
            <a:off x="7010400" y="2667000"/>
            <a:ext cx="1295400" cy="28194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/>
          <p:cNvSpPr/>
          <p:nvPr/>
        </p:nvSpPr>
        <p:spPr>
          <a:xfrm>
            <a:off x="914400" y="2743200"/>
            <a:ext cx="1524000" cy="27432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381000"/>
            <a:ext cx="8668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was killed on April 15,1865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loud 2"/>
          <p:cNvSpPr/>
          <p:nvPr/>
        </p:nvSpPr>
        <p:spPr>
          <a:xfrm>
            <a:off x="304800" y="1752600"/>
            <a:ext cx="2438400" cy="1295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3"/>
          <p:cNvSpPr/>
          <p:nvPr/>
        </p:nvSpPr>
        <p:spPr>
          <a:xfrm>
            <a:off x="6324600" y="1600200"/>
            <a:ext cx="2286000" cy="13716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ic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743200"/>
            <a:ext cx="343281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2" grpId="0"/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95000"/>
                <a:lumOff val="5000"/>
              </a:schemeClr>
            </a:gs>
            <a:gs pos="50000">
              <a:srgbClr val="FF0000"/>
            </a:gs>
            <a:gs pos="100000">
              <a:schemeClr val="tx1">
                <a:lumMod val="95000"/>
                <a:lumOff val="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8200"/>
            <a:ext cx="838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hlinkClick r:id="rId2"/>
              </a:rPr>
              <a:t>http://en.wikipedia.org/wiki/Abraham_Lincoln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hlinkClick r:id="rId3"/>
              </a:rPr>
              <a:t>http://www.brainpopjr.com/socialstudies/biographies/abrahamlincoln/grownups.weml_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hlinkClick r:id="rId3"/>
              </a:rPr>
              <a:t>___http://home.att.net/~rjnorton/Lincoln77.html__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200" u="sng" dirty="0" smtClean="0">
                <a:solidFill>
                  <a:schemeClr val="bg2">
                    <a:lumMod val="75000"/>
                  </a:schemeClr>
                </a:solidFill>
                <a:hlinkClick r:id="rId4"/>
              </a:rPr>
              <a:t>http://www.whitehouse.gov/about/presidents/AbrahamLincoln/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en-US" sz="3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64999">
              <a:schemeClr val="bg1">
                <a:lumMod val="75000"/>
              </a:schemeClr>
            </a:gs>
            <a:gs pos="100000">
              <a:schemeClr val="tx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2667000"/>
            <a:ext cx="7467600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Abraham Lincoln</a:t>
            </a:r>
            <a:endParaRPr lang="en-US" sz="13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609600"/>
            <a:ext cx="601991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  RJ Powell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19200"/>
            <a:ext cx="90411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Abraham Lincoln </a:t>
            </a:r>
          </a:p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born in: February 12, 1809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733800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Abraham Lincoln </a:t>
            </a:r>
          </a:p>
          <a:p>
            <a:pPr lvl="0" algn="ctr"/>
            <a:r>
              <a:rPr lang="en-US" sz="5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 killed on: April 15, 1865</a:t>
            </a:r>
            <a:endParaRPr lang="en-US" sz="5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chemeClr val="tx1">
                <a:lumMod val="95000"/>
                <a:lumOff val="5000"/>
              </a:schemeClr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33400"/>
            <a:ext cx="79780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Abraham Lincoln was born </a:t>
            </a: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 Hardin County, Kentucky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pic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1" y="2209800"/>
            <a:ext cx="5029200" cy="4546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50000"/>
                <a:lumOff val="50000"/>
              </a:schemeClr>
            </a:gs>
            <a:gs pos="25000">
              <a:schemeClr val="tx2"/>
            </a:gs>
            <a:gs pos="75000">
              <a:schemeClr val="tx1">
                <a:lumMod val="75000"/>
                <a:lumOff val="2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87255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Abraham Lincoln was a great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guy that helped let the salves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have their freedo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3" descr="power point 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999"/>
            <a:ext cx="3657600" cy="3810001"/>
          </a:xfrm>
          <a:prstGeom prst="rect">
            <a:avLst/>
          </a:prstGeom>
        </p:spPr>
      </p:pic>
      <p:pic>
        <p:nvPicPr>
          <p:cNvPr id="5" name="Picture 4" descr="pic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725" y="3210791"/>
            <a:ext cx="3343275" cy="364720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0000">
              <a:schemeClr val="tx2"/>
            </a:gs>
            <a:gs pos="70000">
              <a:srgbClr val="FFFF00"/>
            </a:gs>
            <a:gs pos="100000">
              <a:schemeClr val="tx2"/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Abraham Lincoln was great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won us the war</a:t>
            </a:r>
          </a:p>
          <a:p>
            <a:pPr algn="ctr">
              <a:buFont typeface="Arial" pitchFamily="34" charset="0"/>
              <a:buChar char="•"/>
            </a:pP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If he didn’t help the North would probably of lost to the South </a:t>
            </a:r>
          </a:p>
        </p:txBody>
      </p:sp>
      <p:pic>
        <p:nvPicPr>
          <p:cNvPr id="3" name="Picture 2" descr="pic 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1400"/>
            <a:ext cx="3505200" cy="32766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rgbClr val="FFFF00"/>
            </a:gs>
            <a:gs pos="100000">
              <a:schemeClr val="accent2">
                <a:lumMod val="50000"/>
              </a:schemeClr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3708" y="304800"/>
            <a:ext cx="856029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 stood 6-4 and 180 pounds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which made him the tallest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President.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Picture 2" descr="pic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30480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25000">
              <a:schemeClr val="bg2">
                <a:lumMod val="25000"/>
              </a:schemeClr>
            </a:gs>
            <a:gs pos="75000">
              <a:schemeClr val="bg2">
                <a:lumMod val="25000"/>
              </a:schemeClr>
            </a:gs>
            <a:gs pos="100000">
              <a:schemeClr val="bg1"/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304800"/>
            <a:ext cx="8305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His head is on mount Rushmore. 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 rot="19233637">
            <a:off x="915359" y="3413600"/>
            <a:ext cx="519642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It 1809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When 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 became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President.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3" descr="pic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7345" y="2911839"/>
            <a:ext cx="3366655" cy="3946161"/>
          </a:xfrm>
          <a:prstGeom prst="rect">
            <a:avLst/>
          </a:prstGeom>
        </p:spPr>
      </p:pic>
      <p:pic>
        <p:nvPicPr>
          <p:cNvPr id="5" name="Picture 4" descr="pic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43000"/>
            <a:ext cx="3048000" cy="2084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50000"/>
              </a:schemeClr>
            </a:gs>
            <a:gs pos="50000">
              <a:schemeClr val="tx2"/>
            </a:gs>
            <a:gs pos="100000">
              <a:schemeClr val="tx1">
                <a:lumMod val="95000"/>
                <a:lumOff val="5000"/>
              </a:schemeClr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0"/>
            <a:ext cx="859241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only had 18 months of 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schooling, but was highly self-</a:t>
            </a:r>
          </a:p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educated and avid reader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3048000"/>
            <a:ext cx="70866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400" b="1" spc="1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He married Mary Todd</a:t>
            </a:r>
          </a:p>
          <a:p>
            <a:pPr algn="ctr">
              <a:buFont typeface="Arial" pitchFamily="34" charset="0"/>
              <a:buChar char="•"/>
            </a:pPr>
            <a:r>
              <a:rPr lang="en-US" sz="4400" b="1" cap="none" spc="1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He had five kids and only One </a:t>
            </a:r>
            <a:r>
              <a:rPr lang="en-US" sz="4400" b="1" spc="1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was a girl</a:t>
            </a:r>
            <a:endParaRPr lang="en-US" sz="4400" b="1" cap="none" spc="1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167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Underwood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2009-04-30T19:48:21Z</dcterms:created>
  <dcterms:modified xsi:type="dcterms:W3CDTF">2009-05-07T20:17:12Z</dcterms:modified>
</cp:coreProperties>
</file>